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4600" y="152400"/>
            <a:ext cx="3227376" cy="4838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65025" y="1498700"/>
            <a:ext cx="1666100" cy="78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